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Loubag Bold" charset="1" panose="02020A03060303060403"/>
      <p:regular r:id="rId7"/>
    </p:embeddedFont>
    <p:embeddedFont>
      <p:font typeface="Poppins Bold" charset="1" panose="00000800000000000000"/>
      <p:regular r:id="rId8"/>
    </p:embeddedFont>
    <p:embeddedFont>
      <p:font typeface="Amatic SC" charset="1" panose="00000500000000000000"/>
      <p:regular r:id="rId9"/>
    </p:embeddedFont>
    <p:embeddedFont>
      <p:font typeface="Poppins Medium" charset="1" panose="000006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3E8E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24401" y="1074379"/>
            <a:ext cx="13239199" cy="8138241"/>
            <a:chOff x="0" y="0"/>
            <a:chExt cx="3276359" cy="20140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6359" cy="2014004"/>
            </a:xfrm>
            <a:custGeom>
              <a:avLst/>
              <a:gdLst/>
              <a:ahLst/>
              <a:cxnLst/>
              <a:rect r="r" b="b" t="t" l="l"/>
              <a:pathLst>
                <a:path h="2014004" w="3276359">
                  <a:moveTo>
                    <a:pt x="20932" y="0"/>
                  </a:moveTo>
                  <a:lnTo>
                    <a:pt x="3255427" y="0"/>
                  </a:lnTo>
                  <a:cubicBezTo>
                    <a:pt x="3266988" y="0"/>
                    <a:pt x="3276359" y="9372"/>
                    <a:pt x="3276359" y="20932"/>
                  </a:cubicBezTo>
                  <a:lnTo>
                    <a:pt x="3276359" y="1993072"/>
                  </a:lnTo>
                  <a:cubicBezTo>
                    <a:pt x="3276359" y="1998624"/>
                    <a:pt x="3274154" y="2003948"/>
                    <a:pt x="3270228" y="2007873"/>
                  </a:cubicBezTo>
                  <a:cubicBezTo>
                    <a:pt x="3266303" y="2011799"/>
                    <a:pt x="3260979" y="2014004"/>
                    <a:pt x="3255427" y="2014004"/>
                  </a:cubicBezTo>
                  <a:lnTo>
                    <a:pt x="20932" y="2014004"/>
                  </a:lnTo>
                  <a:cubicBezTo>
                    <a:pt x="15381" y="2014004"/>
                    <a:pt x="10056" y="2011799"/>
                    <a:pt x="6131" y="2007873"/>
                  </a:cubicBezTo>
                  <a:cubicBezTo>
                    <a:pt x="2205" y="2003948"/>
                    <a:pt x="0" y="1998624"/>
                    <a:pt x="0" y="1993072"/>
                  </a:cubicBezTo>
                  <a:lnTo>
                    <a:pt x="0" y="20932"/>
                  </a:lnTo>
                  <a:cubicBezTo>
                    <a:pt x="0" y="15381"/>
                    <a:pt x="2205" y="10056"/>
                    <a:pt x="6131" y="6131"/>
                  </a:cubicBezTo>
                  <a:cubicBezTo>
                    <a:pt x="10056" y="2205"/>
                    <a:pt x="15381" y="0"/>
                    <a:pt x="20932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7625" cap="rnd">
              <a:solidFill>
                <a:srgbClr val="FFFFFF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276359" cy="2042579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60441" y="1452197"/>
            <a:ext cx="6237037" cy="2402157"/>
            <a:chOff x="0" y="0"/>
            <a:chExt cx="1543505" cy="59447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543505" cy="594472"/>
            </a:xfrm>
            <a:custGeom>
              <a:avLst/>
              <a:gdLst/>
              <a:ahLst/>
              <a:cxnLst/>
              <a:rect r="r" b="b" t="t" l="l"/>
              <a:pathLst>
                <a:path h="594472" w="1543505">
                  <a:moveTo>
                    <a:pt x="0" y="0"/>
                  </a:moveTo>
                  <a:lnTo>
                    <a:pt x="1543505" y="0"/>
                  </a:lnTo>
                  <a:lnTo>
                    <a:pt x="1543505" y="594472"/>
                  </a:lnTo>
                  <a:lnTo>
                    <a:pt x="0" y="594472"/>
                  </a:lnTo>
                  <a:close/>
                </a:path>
              </a:pathLst>
            </a:custGeom>
            <a:solidFill>
              <a:srgbClr val="D3E8E5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1543505" cy="63257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2135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3841413" y="4292323"/>
            <a:ext cx="3724499" cy="3724485"/>
            <a:chOff x="0" y="0"/>
            <a:chExt cx="6350000" cy="634997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0000" cy="6349975"/>
            </a:xfrm>
            <a:custGeom>
              <a:avLst/>
              <a:gdLst/>
              <a:ahLst/>
              <a:cxnLst/>
              <a:rect r="r" b="b" t="t" l="l"/>
              <a:pathLst>
                <a:path h="6349975" w="6350000">
                  <a:moveTo>
                    <a:pt x="6350000" y="3175025"/>
                  </a:moveTo>
                  <a:cubicBezTo>
                    <a:pt x="6350000" y="4928451"/>
                    <a:pt x="4928476" y="6349975"/>
                    <a:pt x="3175000" y="6349975"/>
                  </a:cubicBezTo>
                  <a:cubicBezTo>
                    <a:pt x="1421498" y="6349975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2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10" id="10"/>
          <p:cNvGrpSpPr/>
          <p:nvPr/>
        </p:nvGrpSpPr>
        <p:grpSpPr>
          <a:xfrm rot="0">
            <a:off x="13971526" y="4418518"/>
            <a:ext cx="3468191" cy="3468177"/>
            <a:chOff x="0" y="0"/>
            <a:chExt cx="6350000" cy="634997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350000" cy="6349975"/>
            </a:xfrm>
            <a:custGeom>
              <a:avLst/>
              <a:gdLst/>
              <a:ahLst/>
              <a:cxnLst/>
              <a:rect r="r" b="b" t="t" l="l"/>
              <a:pathLst>
                <a:path h="6349975" w="6350000">
                  <a:moveTo>
                    <a:pt x="6350000" y="3175025"/>
                  </a:moveTo>
                  <a:cubicBezTo>
                    <a:pt x="6350000" y="4928451"/>
                    <a:pt x="4928476" y="6349975"/>
                    <a:pt x="3175000" y="6349975"/>
                  </a:cubicBezTo>
                  <a:cubicBezTo>
                    <a:pt x="1421498" y="6349975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2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2"/>
              <a:stretch>
                <a:fillRect l="-4252" t="0" r="-46123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1487513" y="7188144"/>
            <a:ext cx="2465150" cy="2465150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466396" y="87561"/>
                  </a:lnTo>
                  <a:lnTo>
                    <a:pt x="553838" y="27679"/>
                  </a:lnTo>
                  <a:lnTo>
                    <a:pt x="578287" y="131093"/>
                  </a:lnTo>
                  <a:lnTo>
                    <a:pt x="681363" y="106978"/>
                  </a:lnTo>
                  <a:lnTo>
                    <a:pt x="666963" y="212279"/>
                  </a:lnTo>
                  <a:lnTo>
                    <a:pt x="771752" y="227186"/>
                  </a:lnTo>
                  <a:lnTo>
                    <a:pt x="720448" y="320152"/>
                  </a:lnTo>
                  <a:lnTo>
                    <a:pt x="812800" y="372069"/>
                  </a:lnTo>
                  <a:lnTo>
                    <a:pt x="731520" y="440145"/>
                  </a:lnTo>
                  <a:lnTo>
                    <a:pt x="798961" y="522061"/>
                  </a:lnTo>
                  <a:lnTo>
                    <a:pt x="698682" y="556053"/>
                  </a:lnTo>
                  <a:lnTo>
                    <a:pt x="732104" y="656904"/>
                  </a:lnTo>
                  <a:lnTo>
                    <a:pt x="626370" y="652219"/>
                  </a:lnTo>
                  <a:lnTo>
                    <a:pt x="621259" y="758384"/>
                  </a:lnTo>
                  <a:lnTo>
                    <a:pt x="524350" y="715658"/>
                  </a:lnTo>
                  <a:lnTo>
                    <a:pt x="481396" y="812800"/>
                  </a:lnTo>
                  <a:lnTo>
                    <a:pt x="406400" y="737801"/>
                  </a:lnTo>
                  <a:lnTo>
                    <a:pt x="331404" y="812800"/>
                  </a:lnTo>
                  <a:lnTo>
                    <a:pt x="288450" y="715658"/>
                  </a:lnTo>
                  <a:lnTo>
                    <a:pt x="191541" y="758384"/>
                  </a:lnTo>
                  <a:lnTo>
                    <a:pt x="186430" y="652219"/>
                  </a:lnTo>
                  <a:lnTo>
                    <a:pt x="80696" y="656904"/>
                  </a:lnTo>
                  <a:lnTo>
                    <a:pt x="114118" y="556053"/>
                  </a:lnTo>
                  <a:lnTo>
                    <a:pt x="13839" y="522061"/>
                  </a:lnTo>
                  <a:lnTo>
                    <a:pt x="81280" y="440145"/>
                  </a:lnTo>
                  <a:lnTo>
                    <a:pt x="0" y="372069"/>
                  </a:lnTo>
                  <a:lnTo>
                    <a:pt x="92352" y="320152"/>
                  </a:lnTo>
                  <a:lnTo>
                    <a:pt x="41047" y="227186"/>
                  </a:lnTo>
                  <a:lnTo>
                    <a:pt x="145837" y="212279"/>
                  </a:lnTo>
                  <a:lnTo>
                    <a:pt x="131437" y="106978"/>
                  </a:lnTo>
                  <a:lnTo>
                    <a:pt x="234513" y="131093"/>
                  </a:lnTo>
                  <a:lnTo>
                    <a:pt x="258962" y="27679"/>
                  </a:lnTo>
                  <a:lnTo>
                    <a:pt x="346404" y="87561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20495C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139700" y="101600"/>
              <a:ext cx="533400" cy="571500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2135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360441" y="1606840"/>
            <a:ext cx="4439596" cy="1152349"/>
          </a:xfrm>
          <a:custGeom>
            <a:avLst/>
            <a:gdLst/>
            <a:ahLst/>
            <a:cxnLst/>
            <a:rect r="r" b="b" t="t" l="l"/>
            <a:pathLst>
              <a:path h="1152349" w="4439596">
                <a:moveTo>
                  <a:pt x="0" y="0"/>
                </a:moveTo>
                <a:lnTo>
                  <a:pt x="4439596" y="0"/>
                </a:lnTo>
                <a:lnTo>
                  <a:pt x="4439596" y="1152349"/>
                </a:lnTo>
                <a:lnTo>
                  <a:pt x="0" y="115234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4014675" y="3960853"/>
            <a:ext cx="10258651" cy="1455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384"/>
              </a:lnSpc>
            </a:pPr>
            <a:r>
              <a:rPr lang="en-US" b="true" sz="10164">
                <a:solidFill>
                  <a:srgbClr val="20495C"/>
                </a:solidFill>
                <a:latin typeface="Loubag Bold"/>
                <a:ea typeface="Loubag Bold"/>
                <a:cs typeface="Loubag Bold"/>
                <a:sym typeface="Loubag Bold"/>
              </a:rPr>
              <a:t>Hannah-Thon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560275" y="7565392"/>
            <a:ext cx="2319627" cy="17201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40"/>
              </a:lnSpc>
            </a:pPr>
            <a:r>
              <a:rPr lang="en-US" b="true" sz="4188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ON </a:t>
            </a:r>
          </a:p>
          <a:p>
            <a:pPr algn="ctr">
              <a:lnSpc>
                <a:spcPts val="4440"/>
              </a:lnSpc>
            </a:pPr>
            <a:r>
              <a:rPr lang="en-US" b="true" sz="4188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SPIRIT 95.1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39408" y="2740935"/>
            <a:ext cx="3118518" cy="9609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883"/>
              </a:lnSpc>
            </a:pPr>
            <a:r>
              <a:rPr lang="en-US" sz="5631">
                <a:solidFill>
                  <a:srgbClr val="20495C"/>
                </a:solidFill>
                <a:latin typeface="Amatic SC"/>
                <a:ea typeface="Amatic SC"/>
                <a:cs typeface="Amatic SC"/>
                <a:sym typeface="Amatic SC"/>
              </a:rPr>
              <a:t>Listen for Life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5774542" y="5555185"/>
            <a:ext cx="6404432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85"/>
              </a:lnSpc>
            </a:pPr>
            <a:r>
              <a:rPr lang="en-US" b="true" sz="3988" spc="-207">
                <a:solidFill>
                  <a:srgbClr val="20495C"/>
                </a:solidFill>
                <a:latin typeface="Poppins Bold"/>
                <a:ea typeface="Poppins Bold"/>
                <a:cs typeface="Poppins Bold"/>
                <a:sym typeface="Poppins Bold"/>
              </a:rPr>
              <a:t>streaming on spirit95.com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026001" y="3217340"/>
            <a:ext cx="7901514" cy="5534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21"/>
              </a:lnSpc>
            </a:pPr>
            <a:r>
              <a:rPr lang="en-US" sz="3015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The Hannah Center Presents Our Annual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652492" y="6155260"/>
            <a:ext cx="6648533" cy="1238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85"/>
              </a:lnSpc>
            </a:pPr>
            <a:r>
              <a:rPr lang="en-US" b="true" sz="3988" spc="-207">
                <a:solidFill>
                  <a:srgbClr val="20495C"/>
                </a:solidFill>
                <a:latin typeface="Poppins Bold"/>
                <a:ea typeface="Poppins Bold"/>
                <a:cs typeface="Poppins Bold"/>
                <a:sym typeface="Poppins Bold"/>
              </a:rPr>
              <a:t>Friday, April 11th</a:t>
            </a:r>
          </a:p>
          <a:p>
            <a:pPr algn="ctr">
              <a:lnSpc>
                <a:spcPts val="4785"/>
              </a:lnSpc>
            </a:pPr>
            <a:r>
              <a:rPr lang="en-US" b="true" sz="3988" spc="-207">
                <a:solidFill>
                  <a:srgbClr val="20495C"/>
                </a:solidFill>
                <a:latin typeface="Poppins Bold"/>
                <a:ea typeface="Poppins Bold"/>
                <a:cs typeface="Poppins Bold"/>
                <a:sym typeface="Poppins Bold"/>
              </a:rPr>
              <a:t>6am-6pm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DAGgtqFNPwE</dc:identifier>
  <dcterms:modified xsi:type="dcterms:W3CDTF">2011-08-01T06:04:30Z</dcterms:modified>
  <cp:revision>1</cp:revision>
  <dc:title>Hannah Thon 2025 Flyer (Presentation)</dc:title>
</cp:coreProperties>
</file>