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7"/>
  </p:notesMasterIdLst>
  <p:sldIdLst>
    <p:sldId id="256" r:id="rId6"/>
  </p:sldIdLst>
  <p:sldSz cx="9753600" cy="7315200"/>
  <p:notesSz cx="6858000" cy="9144000"/>
  <p:embeddedFontLst>
    <p:embeddedFont>
      <p:font typeface="Belleza" charset="1" panose="02000503050000020003"/>
      <p:regular r:id="rId10"/>
    </p:embeddedFont>
    <p:embeddedFont>
      <p:font typeface="Evolventa" charset="1" panose="020B0502020202020204"/>
      <p:regular r:id="rId11"/>
    </p:embeddedFont>
    <p:embeddedFont>
      <p:font typeface="TAN Pearl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19013218" y="-13441484"/>
            <a:ext cx="48663553" cy="35273964"/>
          </a:xfrm>
          <a:custGeom>
            <a:avLst/>
            <a:gdLst/>
            <a:ahLst/>
            <a:cxnLst/>
            <a:rect r="r" b="b" t="t" l="l"/>
            <a:pathLst>
              <a:path h="35273964" w="48663553">
                <a:moveTo>
                  <a:pt x="0" y="0"/>
                </a:moveTo>
                <a:lnTo>
                  <a:pt x="48663553" y="0"/>
                </a:lnTo>
                <a:lnTo>
                  <a:pt x="48663553" y="35273964"/>
                </a:lnTo>
                <a:lnTo>
                  <a:pt x="0" y="35273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3381" t="0" r="-186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16428" y="1182508"/>
            <a:ext cx="5919618" cy="1437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7"/>
              </a:lnSpc>
            </a:pPr>
            <a:r>
              <a:rPr lang="en-US" sz="8298">
                <a:solidFill>
                  <a:srgbClr val="545454"/>
                </a:solidFill>
                <a:latin typeface="Belleza"/>
                <a:ea typeface="Belleza"/>
                <a:cs typeface="Belleza"/>
                <a:sym typeface="Belleza"/>
              </a:rPr>
              <a:t>GALA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3875885" y="2620242"/>
            <a:ext cx="5400705" cy="720761"/>
            <a:chOff x="0" y="0"/>
            <a:chExt cx="7200940" cy="961015"/>
          </a:xfrm>
        </p:grpSpPr>
        <p:sp>
          <p:nvSpPr>
            <p:cNvPr name="AutoShape 5" id="5"/>
            <p:cNvSpPr/>
            <p:nvPr/>
          </p:nvSpPr>
          <p:spPr>
            <a:xfrm rot="3230">
              <a:off x="13" y="1251"/>
              <a:ext cx="2661621" cy="0"/>
            </a:xfrm>
            <a:prstGeom prst="line">
              <a:avLst/>
            </a:prstGeom>
            <a:ln cap="rnd" w="29281">
              <a:solidFill>
                <a:srgbClr val="54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 rot="3230">
              <a:off x="4539306" y="1251"/>
              <a:ext cx="2661621" cy="0"/>
            </a:xfrm>
            <a:prstGeom prst="line">
              <a:avLst/>
            </a:prstGeom>
            <a:ln cap="rnd" w="29281">
              <a:solidFill>
                <a:srgbClr val="54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 rot="3230">
              <a:off x="13" y="930484"/>
              <a:ext cx="2661621" cy="0"/>
            </a:xfrm>
            <a:prstGeom prst="line">
              <a:avLst/>
            </a:prstGeom>
            <a:ln cap="rnd" w="29281">
              <a:solidFill>
                <a:srgbClr val="54545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 rot="3230">
              <a:off x="4539306" y="930484"/>
              <a:ext cx="2661621" cy="0"/>
            </a:xfrm>
            <a:prstGeom prst="line">
              <a:avLst/>
            </a:prstGeom>
            <a:ln cap="rnd" w="29281">
              <a:solidFill>
                <a:srgbClr val="545454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4104147" y="3400813"/>
            <a:ext cx="4944180" cy="1424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1"/>
              </a:lnSpc>
            </a:pPr>
            <a:r>
              <a:rPr lang="en-US" sz="2421" spc="150">
                <a:solidFill>
                  <a:srgbClr val="262728"/>
                </a:solidFill>
                <a:latin typeface="Evolventa"/>
                <a:ea typeface="Evolventa"/>
                <a:cs typeface="Evolventa"/>
                <a:sym typeface="Evolventa"/>
              </a:rPr>
              <a:t>6:00 PM</a:t>
            </a:r>
          </a:p>
          <a:p>
            <a:pPr algn="ctr">
              <a:lnSpc>
                <a:spcPts val="3631"/>
              </a:lnSpc>
            </a:pPr>
            <a:r>
              <a:rPr lang="en-US" sz="2421" spc="150">
                <a:solidFill>
                  <a:srgbClr val="262728"/>
                </a:solidFill>
                <a:latin typeface="Evolventa"/>
                <a:ea typeface="Evolventa"/>
                <a:cs typeface="Evolventa"/>
                <a:sym typeface="Evolventa"/>
              </a:rPr>
              <a:t>SWITCHYARD PARK PAVILION</a:t>
            </a:r>
          </a:p>
          <a:p>
            <a:pPr algn="ctr">
              <a:lnSpc>
                <a:spcPts val="3631"/>
              </a:lnSpc>
            </a:pPr>
            <a:r>
              <a:rPr lang="en-US" sz="2421" spc="150">
                <a:solidFill>
                  <a:srgbClr val="262728"/>
                </a:solidFill>
                <a:latin typeface="Evolventa"/>
                <a:ea typeface="Evolventa"/>
                <a:cs typeface="Evolventa"/>
                <a:sym typeface="Evolventa"/>
              </a:rPr>
              <a:t>1601 S ROGERS STREET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79502" y="2748796"/>
            <a:ext cx="2097565" cy="454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5"/>
              </a:lnSpc>
            </a:pPr>
            <a:r>
              <a:rPr lang="en-US" sz="3029" spc="187">
                <a:solidFill>
                  <a:srgbClr val="545454"/>
                </a:solidFill>
                <a:latin typeface="Belleza"/>
                <a:ea typeface="Belleza"/>
                <a:cs typeface="Belleza"/>
                <a:sym typeface="Belleza"/>
              </a:rPr>
              <a:t>December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43076" y="1462149"/>
            <a:ext cx="4485373" cy="5363675"/>
          </a:xfrm>
          <a:custGeom>
            <a:avLst/>
            <a:gdLst/>
            <a:ahLst/>
            <a:cxnLst/>
            <a:rect r="r" b="b" t="t" l="l"/>
            <a:pathLst>
              <a:path h="5363675" w="4485373">
                <a:moveTo>
                  <a:pt x="0" y="0"/>
                </a:moveTo>
                <a:lnTo>
                  <a:pt x="4485373" y="0"/>
                </a:lnTo>
                <a:lnTo>
                  <a:pt x="4485373" y="5363675"/>
                </a:lnTo>
                <a:lnTo>
                  <a:pt x="0" y="53636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807951" y="2748796"/>
            <a:ext cx="2019871" cy="454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5"/>
              </a:lnSpc>
            </a:pPr>
            <a:r>
              <a:rPr lang="en-US" sz="3029" spc="187">
                <a:solidFill>
                  <a:srgbClr val="545454"/>
                </a:solidFill>
                <a:latin typeface="Belleza"/>
                <a:ea typeface="Belleza"/>
                <a:cs typeface="Belleza"/>
                <a:sym typeface="Belleza"/>
              </a:rPr>
              <a:t>Thursday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50093" y="2747710"/>
            <a:ext cx="1852289" cy="593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1"/>
              </a:lnSpc>
            </a:pPr>
            <a:r>
              <a:rPr lang="en-US" sz="4544">
                <a:solidFill>
                  <a:srgbClr val="545454"/>
                </a:solidFill>
                <a:latin typeface="TAN Pearl"/>
                <a:ea typeface="TAN Pearl"/>
                <a:cs typeface="TAN Pearl"/>
                <a:sym typeface="TAN Pearl"/>
              </a:rPr>
              <a:t>12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16428" y="-24082"/>
            <a:ext cx="5919618" cy="1591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53"/>
              </a:lnSpc>
            </a:pPr>
            <a:r>
              <a:rPr lang="en-US" sz="6532">
                <a:solidFill>
                  <a:srgbClr val="545454"/>
                </a:solidFill>
                <a:latin typeface="TAN Pearl"/>
                <a:ea typeface="TAN Pearl"/>
                <a:cs typeface="TAN Pearl"/>
                <a:sym typeface="TAN Pearl"/>
              </a:rPr>
              <a:t>Hannah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40824" y="5025198"/>
            <a:ext cx="4944180" cy="514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1"/>
              </a:lnSpc>
            </a:pPr>
            <a:r>
              <a:rPr lang="en-US" sz="2421" spc="150">
                <a:solidFill>
                  <a:srgbClr val="262728"/>
                </a:solidFill>
                <a:latin typeface="Evolventa"/>
                <a:ea typeface="Evolventa"/>
                <a:cs typeface="Evolventa"/>
                <a:sym typeface="Evolventa"/>
              </a:rPr>
              <a:t>hannahcenter.org/gala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DAGWqx6Uxrk</dc:identifier>
  <dcterms:modified xsi:type="dcterms:W3CDTF">2011-08-01T06:04:30Z</dcterms:modified>
  <cp:revision>1</cp:revision>
  <dc:title>Copy of hannah gala 2024 fundeasy header</dc:title>
</cp:coreProperties>
</file>