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8288000" cy="10287000"/>
  <p:notesSz cx="6858000" cy="9144000"/>
  <p:embeddedFontLst>
    <p:embeddedFont>
      <p:font typeface="Brasika" charset="1" panose="00000000000000000000"/>
      <p:regular r:id="rId7"/>
    </p:embeddedFont>
    <p:embeddedFont>
      <p:font typeface="Montserrat Bold" charset="1" panose="0000080000000000000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20848" y="-3979490"/>
            <a:ext cx="22949601" cy="17639699"/>
          </a:xfrm>
          <a:custGeom>
            <a:avLst/>
            <a:gdLst/>
            <a:ahLst/>
            <a:cxnLst/>
            <a:rect r="r" b="b" t="t" l="l"/>
            <a:pathLst>
              <a:path h="17639699" w="22949601">
                <a:moveTo>
                  <a:pt x="0" y="0"/>
                </a:moveTo>
                <a:lnTo>
                  <a:pt x="22949602" y="0"/>
                </a:lnTo>
                <a:lnTo>
                  <a:pt x="22949602" y="17639698"/>
                </a:lnTo>
                <a:lnTo>
                  <a:pt x="0" y="1763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l="0" t="-913" r="0" b="-291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6462124" y="-5451864"/>
            <a:ext cx="5848843" cy="21399234"/>
            <a:chOff x="0" y="0"/>
            <a:chExt cx="8311140" cy="304080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11140" cy="30408070"/>
            </a:xfrm>
            <a:custGeom>
              <a:avLst/>
              <a:gdLst/>
              <a:ahLst/>
              <a:cxnLst/>
              <a:rect r="r" b="b" t="t" l="l"/>
              <a:pathLst>
                <a:path h="30408070" w="8311140">
                  <a:moveTo>
                    <a:pt x="0" y="0"/>
                  </a:moveTo>
                  <a:lnTo>
                    <a:pt x="8311140" y="0"/>
                  </a:lnTo>
                  <a:lnTo>
                    <a:pt x="8311140" y="30408070"/>
                  </a:lnTo>
                  <a:lnTo>
                    <a:pt x="0" y="30408070"/>
                  </a:ln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311140" cy="30427120"/>
            </a:xfrm>
            <a:prstGeom prst="rect">
              <a:avLst/>
            </a:prstGeom>
          </p:spPr>
          <p:txBody>
            <a:bodyPr anchor="ctr" rtlCol="false" tIns="10416" lIns="10416" bIns="10416" rIns="10416"/>
            <a:lstStyle/>
            <a:p>
              <a:pPr algn="ctr">
                <a:lnSpc>
                  <a:spcPts val="54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160673" y="5676314"/>
            <a:ext cx="6414580" cy="834940"/>
            <a:chOff x="0" y="0"/>
            <a:chExt cx="1561121" cy="203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61121" cy="203200"/>
            </a:xfrm>
            <a:custGeom>
              <a:avLst/>
              <a:gdLst/>
              <a:ahLst/>
              <a:cxnLst/>
              <a:rect r="r" b="b" t="t" l="l"/>
              <a:pathLst>
                <a:path h="203200" w="1561121">
                  <a:moveTo>
                    <a:pt x="1561121" y="0"/>
                  </a:moveTo>
                  <a:lnTo>
                    <a:pt x="0" y="0"/>
                  </a:lnTo>
                  <a:lnTo>
                    <a:pt x="101600" y="101600"/>
                  </a:lnTo>
                  <a:lnTo>
                    <a:pt x="0" y="203200"/>
                  </a:lnTo>
                  <a:lnTo>
                    <a:pt x="1561121" y="203200"/>
                  </a:lnTo>
                  <a:lnTo>
                    <a:pt x="1459521" y="101600"/>
                  </a:lnTo>
                  <a:lnTo>
                    <a:pt x="1561121" y="0"/>
                  </a:lnTo>
                  <a:close/>
                </a:path>
              </a:pathLst>
            </a:custGeom>
            <a:solidFill>
              <a:srgbClr val="FFE6C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88900" y="-19050"/>
              <a:ext cx="1383321" cy="222250"/>
            </a:xfrm>
            <a:prstGeom prst="rect">
              <a:avLst/>
            </a:prstGeom>
          </p:spPr>
          <p:txBody>
            <a:bodyPr anchor="ctr" rtlCol="false" tIns="10416" lIns="10416" bIns="10416" rIns="10416"/>
            <a:lstStyle/>
            <a:p>
              <a:pPr algn="ctr">
                <a:lnSpc>
                  <a:spcPts val="545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350160" y="2553020"/>
            <a:ext cx="9607586" cy="1464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7"/>
              </a:lnSpc>
            </a:pPr>
            <a:r>
              <a:rPr lang="en-US" sz="8141">
                <a:solidFill>
                  <a:srgbClr val="923914"/>
                </a:solidFill>
                <a:latin typeface="Brasika"/>
                <a:ea typeface="Brasika"/>
                <a:cs typeface="Brasika"/>
                <a:sym typeface="Brasika"/>
              </a:rPr>
              <a:t>WALK FOR LIFE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60673" y="4117105"/>
            <a:ext cx="5986561" cy="1167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6"/>
              </a:lnSpc>
            </a:pPr>
            <a:r>
              <a:rPr lang="en-US" sz="7856">
                <a:solidFill>
                  <a:srgbClr val="E67109"/>
                </a:solidFill>
                <a:latin typeface="Brasika"/>
                <a:ea typeface="Brasika"/>
                <a:cs typeface="Brasika"/>
                <a:sym typeface="Brasika"/>
              </a:rPr>
              <a:t>&amp; Fall Fest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63949" y="5793701"/>
            <a:ext cx="5608028" cy="543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b="true" sz="3257" spc="270">
                <a:solidFill>
                  <a:srgbClr val="9239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SATURDAY, OCT. 26TH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06314" y="5433136"/>
            <a:ext cx="3279009" cy="72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b="true" sz="2185" spc="233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1503 W. That Road</a:t>
            </a:r>
          </a:p>
          <a:p>
            <a:pPr algn="ctr">
              <a:lnSpc>
                <a:spcPts val="3059"/>
              </a:lnSpc>
              <a:spcBef>
                <a:spcPct val="0"/>
              </a:spcBef>
            </a:pPr>
            <a:r>
              <a:rPr lang="en-US" b="true" sz="2185" spc="233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</a:t>
            </a:r>
            <a:r>
              <a:rPr lang="en-US" b="true" sz="2185" spc="233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loomington, IN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6060" y="4830834"/>
            <a:ext cx="4553873" cy="484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8"/>
              </a:lnSpc>
            </a:pPr>
            <a:r>
              <a:rPr lang="en-US" b="true" sz="3118" spc="333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Emmanuel Church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117019" y="4783209"/>
            <a:ext cx="4920553" cy="1408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b="true" sz="2686" spc="287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Food • Drinks • Games Prizes • Bounce House and More!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7352341" y="6749414"/>
            <a:ext cx="3502543" cy="834940"/>
            <a:chOff x="0" y="0"/>
            <a:chExt cx="852417" cy="2032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52417" cy="203200"/>
            </a:xfrm>
            <a:custGeom>
              <a:avLst/>
              <a:gdLst/>
              <a:ahLst/>
              <a:cxnLst/>
              <a:rect r="r" b="b" t="t" l="l"/>
              <a:pathLst>
                <a:path h="203200" w="852417">
                  <a:moveTo>
                    <a:pt x="852417" y="0"/>
                  </a:moveTo>
                  <a:lnTo>
                    <a:pt x="0" y="0"/>
                  </a:lnTo>
                  <a:lnTo>
                    <a:pt x="101600" y="101600"/>
                  </a:lnTo>
                  <a:lnTo>
                    <a:pt x="0" y="203200"/>
                  </a:lnTo>
                  <a:lnTo>
                    <a:pt x="852417" y="203200"/>
                  </a:lnTo>
                  <a:lnTo>
                    <a:pt x="750817" y="101600"/>
                  </a:lnTo>
                  <a:lnTo>
                    <a:pt x="852417" y="0"/>
                  </a:lnTo>
                  <a:close/>
                </a:path>
              </a:pathLst>
            </a:custGeom>
            <a:solidFill>
              <a:srgbClr val="FFE6C5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88900" y="-19050"/>
              <a:ext cx="674617" cy="222250"/>
            </a:xfrm>
            <a:prstGeom prst="rect">
              <a:avLst/>
            </a:prstGeom>
          </p:spPr>
          <p:txBody>
            <a:bodyPr anchor="ctr" rtlCol="false" tIns="10416" lIns="10416" bIns="10416" rIns="10416"/>
            <a:lstStyle/>
            <a:p>
              <a:pPr algn="ctr">
                <a:lnSpc>
                  <a:spcPts val="545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622882" y="6866801"/>
            <a:ext cx="3062143" cy="543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b="true" sz="3257" spc="270">
                <a:solidFill>
                  <a:srgbClr val="9239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9:30AM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DAGRoGjNODw</dc:identifier>
  <dcterms:modified xsi:type="dcterms:W3CDTF">2011-08-01T06:04:30Z</dcterms:modified>
  <cp:revision>1</cp:revision>
  <dc:title>Copy of fundeasy header</dc:title>
</cp:coreProperties>
</file>